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2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70" r:id="rId14"/>
    <p:sldId id="271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1" d="100"/>
          <a:sy n="41" d="100"/>
        </p:scale>
        <p:origin x="-1182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2715065-8D3C-463A-A4E9-A47B933A929E}" type="datetimeFigureOut">
              <a:rPr lang="en-US"/>
              <a:pPr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A0C650-3D02-4A31-A0E6-5493E2EFCE2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5A56EDC-3792-4033-8C9A-E1E2433ECBF8}" type="datetimeFigureOut">
              <a:rPr lang="en-US"/>
              <a:pPr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07EDDF-1B87-4800-9025-CF3FA257A91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D429EE4-90AA-42B5-890B-CB606FC5C6F2}" type="datetimeFigureOut">
              <a:rPr lang="en-US"/>
              <a:pPr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E6F3EA-E3A0-4CBC-9C1A-27945338358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D118F74-BC8B-4B8B-A670-9AF95423C0BF}" type="datetimeFigureOut">
              <a:rPr lang="en-US"/>
              <a:pPr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44A647-B791-49CB-AF9E-EDDC87C4F19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E943805-B794-4F47-A6DF-63562344D27A}" type="datetimeFigureOut">
              <a:rPr lang="en-US"/>
              <a:pPr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6B5C18-3765-4657-9424-0D5B0D4E7BE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E2FE09F-C4C5-4532-A177-68481E721D00}" type="datetimeFigureOut">
              <a:rPr lang="en-US"/>
              <a:pPr/>
              <a:t>9/5/2017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15DC22-7BB5-4027-B0DB-518ACC168A5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4B2CC43-01BF-4D57-AF32-B2A1285BB394}" type="datetimeFigureOut">
              <a:rPr lang="en-US"/>
              <a:pPr/>
              <a:t>9/5/2017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007836-0EB3-4F4C-A37E-D8FD13EB74A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6CE6E7-586A-4822-A8FB-9C41FE027C33}" type="datetimeFigureOut">
              <a:rPr lang="en-US"/>
              <a:pPr/>
              <a:t>9/5/2017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A07332-EED9-4202-8192-62D4BB5FC13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ED50298-A04B-4C2F-802D-5D6A75AACDFC}" type="datetimeFigureOut">
              <a:rPr lang="en-US"/>
              <a:pPr/>
              <a:t>9/5/2017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34D2AD-24FB-4D61-ABB1-86A727A9A31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B26182-7F60-459F-8F7B-71FDA280EC8B}" type="datetimeFigureOut">
              <a:rPr lang="en-US"/>
              <a:pPr/>
              <a:t>9/5/2017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4028AF-88C6-4067-B867-A4756A1DC1F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1283FA-9F80-43C0-B01C-C9B4006E8D84}" type="datetimeFigureOut">
              <a:rPr lang="en-US"/>
              <a:pPr/>
              <a:t>9/5/2017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56B1B5-C22C-4B25-84C2-2045EEF41B8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F3EFC6B4-A891-4098-BB18-76157C1FFB3E}" type="datetimeFigureOut">
              <a:rPr lang="en-US"/>
              <a:pPr/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B3DFE1C5-16BC-4FD8-AFCA-C2E59ADF92A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 descr="11 illegal holds COVER .pd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#11—10.pd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" descr="#11—11.pd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" descr="#11—12.pd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" descr="#11—13.pd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3" descr="#11—14.pd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 descr="#11—3-A.pd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3" descr="#11—2.pd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 descr="#11—22.pd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 descr="#11—5.pd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#11—6.pd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 descr="#11—7.pd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 descr="#11—8.pd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" descr="#11—9.pd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0</Words>
  <Application>Microsoft Office PowerPoint</Application>
  <PresentationFormat>On-screen Show (4:3)</PresentationFormat>
  <Paragraphs>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David Todt Eastern Officials Association</dc:title>
  <dc:creator>rbaker</dc:creator>
  <cp:lastModifiedBy>KruseJ</cp:lastModifiedBy>
  <cp:revision>14</cp:revision>
  <dcterms:created xsi:type="dcterms:W3CDTF">2016-03-16T18:06:06Z</dcterms:created>
  <dcterms:modified xsi:type="dcterms:W3CDTF">2017-09-06T01:43:41Z</dcterms:modified>
</cp:coreProperties>
</file>